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1"/>
  </p:notesMasterIdLst>
  <p:sldIdLst>
    <p:sldId id="256" r:id="rId2"/>
    <p:sldId id="282" r:id="rId3"/>
    <p:sldId id="292" r:id="rId4"/>
    <p:sldId id="295" r:id="rId5"/>
    <p:sldId id="296" r:id="rId6"/>
    <p:sldId id="291" r:id="rId7"/>
    <p:sldId id="297" r:id="rId8"/>
    <p:sldId id="298" r:id="rId9"/>
    <p:sldId id="299" r:id="rId10"/>
    <p:sldId id="300" r:id="rId11"/>
    <p:sldId id="317" r:id="rId12"/>
    <p:sldId id="301" r:id="rId13"/>
    <p:sldId id="302" r:id="rId14"/>
    <p:sldId id="303" r:id="rId15"/>
    <p:sldId id="304" r:id="rId16"/>
    <p:sldId id="305" r:id="rId17"/>
    <p:sldId id="306" r:id="rId18"/>
    <p:sldId id="316" r:id="rId19"/>
    <p:sldId id="293" r:id="rId20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FF931D"/>
    <a:srgbClr val="7CBF33"/>
    <a:srgbClr val="00FF04"/>
    <a:srgbClr val="FF0303"/>
    <a:srgbClr val="2D2EF5"/>
    <a:srgbClr val="3734EC"/>
    <a:srgbClr val="CCDDE7"/>
    <a:srgbClr val="DAE5EA"/>
    <a:srgbClr val="DAE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5B458-715B-4FA9-99D0-D0848AED2641}" v="19" dt="2020-09-01T12:04:34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2" autoAdjust="0"/>
    <p:restoredTop sz="74670" autoAdjust="0"/>
  </p:normalViewPr>
  <p:slideViewPr>
    <p:cSldViewPr showGuides="1">
      <p:cViewPr varScale="1">
        <p:scale>
          <a:sx n="158" d="100"/>
          <a:sy n="158" d="100"/>
        </p:scale>
        <p:origin x="1756" y="76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" userId="e22c5dac61e0f43f" providerId="LiveId" clId="{ECF5B458-715B-4FA9-99D0-D0848AED2641}"/>
    <pc:docChg chg="undo redo custSel delSld modSld">
      <pc:chgData name="Tobias" userId="e22c5dac61e0f43f" providerId="LiveId" clId="{ECF5B458-715B-4FA9-99D0-D0848AED2641}" dt="2020-09-01T17:52:05.671" v="330" actId="20577"/>
      <pc:docMkLst>
        <pc:docMk/>
      </pc:docMkLst>
      <pc:sldChg chg="modSp mod">
        <pc:chgData name="Tobias" userId="e22c5dac61e0f43f" providerId="LiveId" clId="{ECF5B458-715B-4FA9-99D0-D0848AED2641}" dt="2020-09-01T12:05:26.674" v="327" actId="20577"/>
        <pc:sldMkLst>
          <pc:docMk/>
          <pc:sldMk cId="1035478985" sldId="282"/>
        </pc:sldMkLst>
        <pc:spChg chg="mod">
          <ac:chgData name="Tobias" userId="e22c5dac61e0f43f" providerId="LiveId" clId="{ECF5B458-715B-4FA9-99D0-D0848AED2641}" dt="2020-09-01T12:05:26.674" v="327" actId="20577"/>
          <ac:spMkLst>
            <pc:docMk/>
            <pc:sldMk cId="1035478985" sldId="282"/>
            <ac:spMk id="13" creationId="{7FF27776-0224-4E4C-9D60-F86552AA30E4}"/>
          </ac:spMkLst>
        </pc:spChg>
      </pc:sldChg>
      <pc:sldChg chg="addSp delSp modSp mod delAnim">
        <pc:chgData name="Tobias" userId="e22c5dac61e0f43f" providerId="LiveId" clId="{ECF5B458-715B-4FA9-99D0-D0848AED2641}" dt="2020-09-01T12:00:02.243" v="272" actId="14100"/>
        <pc:sldMkLst>
          <pc:docMk/>
          <pc:sldMk cId="822103821" sldId="291"/>
        </pc:sldMkLst>
        <pc:spChg chg="add del mod">
          <ac:chgData name="Tobias" userId="e22c5dac61e0f43f" providerId="LiveId" clId="{ECF5B458-715B-4FA9-99D0-D0848AED2641}" dt="2020-09-01T09:19:15.801" v="73" actId="478"/>
          <ac:spMkLst>
            <pc:docMk/>
            <pc:sldMk cId="822103821" sldId="291"/>
            <ac:spMk id="2" creationId="{4F121235-8722-4507-AE6B-894842C57B2E}"/>
          </ac:spMkLst>
        </pc:spChg>
        <pc:spChg chg="del">
          <ac:chgData name="Tobias" userId="e22c5dac61e0f43f" providerId="LiveId" clId="{ECF5B458-715B-4FA9-99D0-D0848AED2641}" dt="2020-09-01T11:59:48.508" v="269" actId="478"/>
          <ac:spMkLst>
            <pc:docMk/>
            <pc:sldMk cId="822103821" sldId="291"/>
            <ac:spMk id="7" creationId="{610AA094-C693-4AF1-B83D-137626A98881}"/>
          </ac:spMkLst>
        </pc:spChg>
        <pc:spChg chg="mod">
          <ac:chgData name="Tobias" userId="e22c5dac61e0f43f" providerId="LiveId" clId="{ECF5B458-715B-4FA9-99D0-D0848AED2641}" dt="2020-09-01T09:19:11.426" v="71"/>
          <ac:spMkLst>
            <pc:docMk/>
            <pc:sldMk cId="822103821" sldId="291"/>
            <ac:spMk id="9" creationId="{C88A68F8-3212-4293-B9BB-D339A21189DE}"/>
          </ac:spMkLst>
        </pc:spChg>
        <pc:spChg chg="del">
          <ac:chgData name="Tobias" userId="e22c5dac61e0f43f" providerId="LiveId" clId="{ECF5B458-715B-4FA9-99D0-D0848AED2641}" dt="2020-09-01T09:19:13.793" v="72" actId="478"/>
          <ac:spMkLst>
            <pc:docMk/>
            <pc:sldMk cId="822103821" sldId="291"/>
            <ac:spMk id="11" creationId="{3F5F4FF5-71C2-49BA-B318-13C215D56E06}"/>
          </ac:spMkLst>
        </pc:spChg>
        <pc:spChg chg="del">
          <ac:chgData name="Tobias" userId="e22c5dac61e0f43f" providerId="LiveId" clId="{ECF5B458-715B-4FA9-99D0-D0848AED2641}" dt="2020-09-01T11:59:49.537" v="270" actId="478"/>
          <ac:spMkLst>
            <pc:docMk/>
            <pc:sldMk cId="822103821" sldId="291"/>
            <ac:spMk id="14" creationId="{96B542A4-55D1-4856-8341-E7604123F60B}"/>
          </ac:spMkLst>
        </pc:spChg>
        <pc:picChg chg="mod">
          <ac:chgData name="Tobias" userId="e22c5dac61e0f43f" providerId="LiveId" clId="{ECF5B458-715B-4FA9-99D0-D0848AED2641}" dt="2020-09-01T12:00:02.243" v="272" actId="14100"/>
          <ac:picMkLst>
            <pc:docMk/>
            <pc:sldMk cId="822103821" sldId="291"/>
            <ac:picMk id="3" creationId="{127933A4-8FE0-4246-91D7-10C76BFDA182}"/>
          </ac:picMkLst>
        </pc:picChg>
      </pc:sldChg>
      <pc:sldChg chg="modSp mod">
        <pc:chgData name="Tobias" userId="e22c5dac61e0f43f" providerId="LiveId" clId="{ECF5B458-715B-4FA9-99D0-D0848AED2641}" dt="2020-09-01T17:52:05.671" v="330" actId="20577"/>
        <pc:sldMkLst>
          <pc:docMk/>
          <pc:sldMk cId="3741081381" sldId="293"/>
        </pc:sldMkLst>
        <pc:spChg chg="mod">
          <ac:chgData name="Tobias" userId="e22c5dac61e0f43f" providerId="LiveId" clId="{ECF5B458-715B-4FA9-99D0-D0848AED2641}" dt="2020-09-01T17:52:05.671" v="330" actId="20577"/>
          <ac:spMkLst>
            <pc:docMk/>
            <pc:sldMk cId="3741081381" sldId="293"/>
            <ac:spMk id="10" creationId="{D27D7A95-98B9-4161-8AC2-FC6397C2EB3C}"/>
          </ac:spMkLst>
        </pc:spChg>
      </pc:sldChg>
      <pc:sldChg chg="modSp del mod modNotesTx">
        <pc:chgData name="Tobias" userId="e22c5dac61e0f43f" providerId="LiveId" clId="{ECF5B458-715B-4FA9-99D0-D0848AED2641}" dt="2020-09-01T12:05:04.785" v="317" actId="47"/>
        <pc:sldMkLst>
          <pc:docMk/>
          <pc:sldMk cId="2962255045" sldId="294"/>
        </pc:sldMkLst>
        <pc:spChg chg="mod">
          <ac:chgData name="Tobias" userId="e22c5dac61e0f43f" providerId="LiveId" clId="{ECF5B458-715B-4FA9-99D0-D0848AED2641}" dt="2020-09-01T09:02:30.388" v="10" actId="20577"/>
          <ac:spMkLst>
            <pc:docMk/>
            <pc:sldMk cId="2962255045" sldId="294"/>
            <ac:spMk id="8" creationId="{79E16B16-B350-4B15-90C8-5AD34F364AA5}"/>
          </ac:spMkLst>
        </pc:spChg>
      </pc:sldChg>
      <pc:sldChg chg="addSp delSp modSp mod modNotesTx">
        <pc:chgData name="Tobias" userId="e22c5dac61e0f43f" providerId="LiveId" clId="{ECF5B458-715B-4FA9-99D0-D0848AED2641}" dt="2020-09-01T12:04:58.956" v="315"/>
        <pc:sldMkLst>
          <pc:docMk/>
          <pc:sldMk cId="2884482771" sldId="295"/>
        </pc:sldMkLst>
        <pc:spChg chg="add del mod">
          <ac:chgData name="Tobias" userId="e22c5dac61e0f43f" providerId="LiveId" clId="{ECF5B458-715B-4FA9-99D0-D0848AED2641}" dt="2020-09-01T12:04:43.895" v="290" actId="478"/>
          <ac:spMkLst>
            <pc:docMk/>
            <pc:sldMk cId="2884482771" sldId="295"/>
            <ac:spMk id="9" creationId="{F0B0EB0C-610F-46E8-A13D-6A93B4997E37}"/>
          </ac:spMkLst>
        </pc:spChg>
        <pc:spChg chg="add mod">
          <ac:chgData name="Tobias" userId="e22c5dac61e0f43f" providerId="LiveId" clId="{ECF5B458-715B-4FA9-99D0-D0848AED2641}" dt="2020-09-01T12:04:34.711" v="288" actId="571"/>
          <ac:spMkLst>
            <pc:docMk/>
            <pc:sldMk cId="2884482771" sldId="295"/>
            <ac:spMk id="10" creationId="{A1C62B66-7E56-4C2D-AA38-0854202A4DA5}"/>
          </ac:spMkLst>
        </pc:spChg>
      </pc:sldChg>
      <pc:sldChg chg="modSp mod modNotesTx">
        <pc:chgData name="Tobias" userId="e22c5dac61e0f43f" providerId="LiveId" clId="{ECF5B458-715B-4FA9-99D0-D0848AED2641}" dt="2020-09-01T12:08:06.551" v="329" actId="20577"/>
        <pc:sldMkLst>
          <pc:docMk/>
          <pc:sldMk cId="3691072532" sldId="296"/>
        </pc:sldMkLst>
        <pc:spChg chg="mod">
          <ac:chgData name="Tobias" userId="e22c5dac61e0f43f" providerId="LiveId" clId="{ECF5B458-715B-4FA9-99D0-D0848AED2641}" dt="2020-09-01T09:21:48.087" v="110" actId="15"/>
          <ac:spMkLst>
            <pc:docMk/>
            <pc:sldMk cId="3691072532" sldId="296"/>
            <ac:spMk id="5" creationId="{E54C2B2C-CF09-4029-A5B3-E725BEAE33D5}"/>
          </ac:spMkLst>
        </pc:spChg>
        <pc:spChg chg="mod">
          <ac:chgData name="Tobias" userId="e22c5dac61e0f43f" providerId="LiveId" clId="{ECF5B458-715B-4FA9-99D0-D0848AED2641}" dt="2020-09-01T12:08:06.551" v="329" actId="20577"/>
          <ac:spMkLst>
            <pc:docMk/>
            <pc:sldMk cId="3691072532" sldId="296"/>
            <ac:spMk id="6" creationId="{374514E7-BA0B-4A61-BA3F-A4A60CD7FBF3}"/>
          </ac:spMkLst>
        </pc:spChg>
      </pc:sldChg>
      <pc:sldChg chg="addSp delSp modSp mod modClrScheme delAnim chgLayout">
        <pc:chgData name="Tobias" userId="e22c5dac61e0f43f" providerId="LiveId" clId="{ECF5B458-715B-4FA9-99D0-D0848AED2641}" dt="2020-09-01T09:07:20.677" v="36" actId="700"/>
        <pc:sldMkLst>
          <pc:docMk/>
          <pc:sldMk cId="2060065689" sldId="298"/>
        </pc:sldMkLst>
        <pc:spChg chg="add del mod">
          <ac:chgData name="Tobias" userId="e22c5dac61e0f43f" providerId="LiveId" clId="{ECF5B458-715B-4FA9-99D0-D0848AED2641}" dt="2020-09-01T09:07:20.677" v="36" actId="700"/>
          <ac:spMkLst>
            <pc:docMk/>
            <pc:sldMk cId="2060065689" sldId="298"/>
            <ac:spMk id="3" creationId="{7D8BAB08-E39F-466B-B9BA-A973108B9968}"/>
          </ac:spMkLst>
        </pc:spChg>
        <pc:spChg chg="mod ord">
          <ac:chgData name="Tobias" userId="e22c5dac61e0f43f" providerId="LiveId" clId="{ECF5B458-715B-4FA9-99D0-D0848AED2641}" dt="2020-09-01T09:07:20.677" v="36" actId="700"/>
          <ac:spMkLst>
            <pc:docMk/>
            <pc:sldMk cId="2060065689" sldId="298"/>
            <ac:spMk id="6" creationId="{6972A074-795E-4799-90D4-D9239B58C36B}"/>
          </ac:spMkLst>
        </pc:spChg>
        <pc:spChg chg="mod ord">
          <ac:chgData name="Tobias" userId="e22c5dac61e0f43f" providerId="LiveId" clId="{ECF5B458-715B-4FA9-99D0-D0848AED2641}" dt="2020-09-01T09:07:20.677" v="36" actId="700"/>
          <ac:spMkLst>
            <pc:docMk/>
            <pc:sldMk cId="2060065689" sldId="298"/>
            <ac:spMk id="44" creationId="{1BBBBF21-9EDA-4DF3-B03E-BA77AE4C38DA}"/>
          </ac:spMkLst>
        </pc:spChg>
        <pc:spChg chg="mod ord">
          <ac:chgData name="Tobias" userId="e22c5dac61e0f43f" providerId="LiveId" clId="{ECF5B458-715B-4FA9-99D0-D0848AED2641}" dt="2020-09-01T09:07:20.677" v="36" actId="700"/>
          <ac:spMkLst>
            <pc:docMk/>
            <pc:sldMk cId="2060065689" sldId="298"/>
            <ac:spMk id="45" creationId="{337F5DD5-434F-4DCB-97E2-7A0FB0EDB66B}"/>
          </ac:spMkLst>
        </pc:spChg>
        <pc:spChg chg="mod ord">
          <ac:chgData name="Tobias" userId="e22c5dac61e0f43f" providerId="LiveId" clId="{ECF5B458-715B-4FA9-99D0-D0848AED2641}" dt="2020-09-01T09:07:20.677" v="36" actId="700"/>
          <ac:spMkLst>
            <pc:docMk/>
            <pc:sldMk cId="2060065689" sldId="298"/>
            <ac:spMk id="52" creationId="{E7CBF870-1708-4675-8D9A-F6C1EB7783B1}"/>
          </ac:spMkLst>
        </pc:spChg>
        <pc:picChg chg="mod ord">
          <ac:chgData name="Tobias" userId="e22c5dac61e0f43f" providerId="LiveId" clId="{ECF5B458-715B-4FA9-99D0-D0848AED2641}" dt="2020-09-01T09:07:20.677" v="36" actId="700"/>
          <ac:picMkLst>
            <pc:docMk/>
            <pc:sldMk cId="2060065689" sldId="298"/>
            <ac:picMk id="5" creationId="{780B8DCB-FF08-44D2-9287-D4D74D5C78FA}"/>
          </ac:picMkLst>
        </pc:picChg>
        <pc:picChg chg="del">
          <ac:chgData name="Tobias" userId="e22c5dac61e0f43f" providerId="LiveId" clId="{ECF5B458-715B-4FA9-99D0-D0848AED2641}" dt="2020-09-01T09:07:15.761" v="35" actId="478"/>
          <ac:picMkLst>
            <pc:docMk/>
            <pc:sldMk cId="2060065689" sldId="298"/>
            <ac:picMk id="10" creationId="{9B062AC4-422B-427C-BC7C-48C2516A9E88}"/>
          </ac:picMkLst>
        </pc:picChg>
      </pc:sldChg>
      <pc:sldChg chg="delSp modSp mod delAnim modAnim">
        <pc:chgData name="Tobias" userId="e22c5dac61e0f43f" providerId="LiveId" clId="{ECF5B458-715B-4FA9-99D0-D0848AED2641}" dt="2020-09-01T12:00:30.810" v="273"/>
        <pc:sldMkLst>
          <pc:docMk/>
          <pc:sldMk cId="1900074865" sldId="300"/>
        </pc:sldMkLst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5" creationId="{B8276107-F742-4BBC-B372-8091159F5B45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6" creationId="{4B9396C4-3290-4BAC-8A4E-20666366B8D0}"/>
          </ac:spMkLst>
        </pc:spChg>
        <pc:spChg chg="mod">
          <ac:chgData name="Tobias" userId="e22c5dac61e0f43f" providerId="LiveId" clId="{ECF5B458-715B-4FA9-99D0-D0848AED2641}" dt="2020-09-01T09:18:13.479" v="55" actId="20577"/>
          <ac:spMkLst>
            <pc:docMk/>
            <pc:sldMk cId="1900074865" sldId="300"/>
            <ac:spMk id="8" creationId="{99F11E59-BF63-49F8-83E3-D2604956BC47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16" creationId="{BC4AE25E-0193-45EF-A753-39D01D47DBE0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17" creationId="{6C06ECF1-F671-4245-97AB-CEE258805653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18" creationId="{8B3920C4-904A-4A36-959D-7E8921BE4F84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19" creationId="{9D527E19-83A8-4E2B-A14B-B063698F890E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20" creationId="{60D92FDB-90DD-4720-BBAE-61F1A13F4C4C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21" creationId="{2FC8C1EC-6C53-4B98-A1CB-59549B43443F}"/>
          </ac:spMkLst>
        </pc:spChg>
        <pc:spChg chg="del">
          <ac:chgData name="Tobias" userId="e22c5dac61e0f43f" providerId="LiveId" clId="{ECF5B458-715B-4FA9-99D0-D0848AED2641}" dt="2020-09-01T09:28:57.719" v="186" actId="478"/>
          <ac:spMkLst>
            <pc:docMk/>
            <pc:sldMk cId="1900074865" sldId="300"/>
            <ac:spMk id="22" creationId="{BBE361B4-7691-4B1F-AAE1-7E0464B312E6}"/>
          </ac:spMkLst>
        </pc:spChg>
        <pc:graphicFrameChg chg="mod modGraphic">
          <ac:chgData name="Tobias" userId="e22c5dac61e0f43f" providerId="LiveId" clId="{ECF5B458-715B-4FA9-99D0-D0848AED2641}" dt="2020-09-01T09:35:53.405" v="211" actId="20577"/>
          <ac:graphicFrameMkLst>
            <pc:docMk/>
            <pc:sldMk cId="1900074865" sldId="300"/>
            <ac:graphicFrameMk id="47" creationId="{1E7D1E39-80AC-4268-9BDF-FD8EAD3D506D}"/>
          </ac:graphicFrameMkLst>
        </pc:graphicFrameChg>
      </pc:sldChg>
      <pc:sldChg chg="addSp delSp modSp mod modClrScheme delAnim chgLayout">
        <pc:chgData name="Tobias" userId="e22c5dac61e0f43f" providerId="LiveId" clId="{ECF5B458-715B-4FA9-99D0-D0848AED2641}" dt="2020-09-01T09:37:57.053" v="219" actId="20577"/>
        <pc:sldMkLst>
          <pc:docMk/>
          <pc:sldMk cId="697232220" sldId="301"/>
        </pc:sldMkLst>
        <pc:spChg chg="mod ord">
          <ac:chgData name="Tobias" userId="e22c5dac61e0f43f" providerId="LiveId" clId="{ECF5B458-715B-4FA9-99D0-D0848AED2641}" dt="2020-09-01T09:01:36.874" v="4" actId="700"/>
          <ac:spMkLst>
            <pc:docMk/>
            <pc:sldMk cId="697232220" sldId="301"/>
            <ac:spMk id="2" creationId="{0347EC63-FEB9-40A8-909E-1AFD45B8BC15}"/>
          </ac:spMkLst>
        </pc:spChg>
        <pc:spChg chg="mod ord">
          <ac:chgData name="Tobias" userId="e22c5dac61e0f43f" providerId="LiveId" clId="{ECF5B458-715B-4FA9-99D0-D0848AED2641}" dt="2020-09-01T09:01:36.874" v="4" actId="700"/>
          <ac:spMkLst>
            <pc:docMk/>
            <pc:sldMk cId="697232220" sldId="301"/>
            <ac:spMk id="3" creationId="{2036D5CC-8C41-41BB-B413-84521BB993DF}"/>
          </ac:spMkLst>
        </pc:spChg>
        <pc:spChg chg="mod ord">
          <ac:chgData name="Tobias" userId="e22c5dac61e0f43f" providerId="LiveId" clId="{ECF5B458-715B-4FA9-99D0-D0848AED2641}" dt="2020-09-01T09:01:36.874" v="4" actId="700"/>
          <ac:spMkLst>
            <pc:docMk/>
            <pc:sldMk cId="697232220" sldId="301"/>
            <ac:spMk id="4" creationId="{DB32D2F8-61F3-4F18-9860-00EC200B826E}"/>
          </ac:spMkLst>
        </pc:spChg>
        <pc:spChg chg="add del mod">
          <ac:chgData name="Tobias" userId="e22c5dac61e0f43f" providerId="LiveId" clId="{ECF5B458-715B-4FA9-99D0-D0848AED2641}" dt="2020-09-01T09:01:36.874" v="4" actId="700"/>
          <ac:spMkLst>
            <pc:docMk/>
            <pc:sldMk cId="697232220" sldId="301"/>
            <ac:spMk id="6" creationId="{8DD50DC7-3B23-4B00-8827-69C177B796A1}"/>
          </ac:spMkLst>
        </pc:spChg>
        <pc:spChg chg="mod ord">
          <ac:chgData name="Tobias" userId="e22c5dac61e0f43f" providerId="LiveId" clId="{ECF5B458-715B-4FA9-99D0-D0848AED2641}" dt="2020-09-01T09:37:57.053" v="219" actId="20577"/>
          <ac:spMkLst>
            <pc:docMk/>
            <pc:sldMk cId="697232220" sldId="301"/>
            <ac:spMk id="7" creationId="{BB55B3B7-7CDC-46BF-88DE-2622B2FBCFC1}"/>
          </ac:spMkLst>
        </pc:spChg>
        <pc:picChg chg="mod ord">
          <ac:chgData name="Tobias" userId="e22c5dac61e0f43f" providerId="LiveId" clId="{ECF5B458-715B-4FA9-99D0-D0848AED2641}" dt="2020-09-01T09:01:36.874" v="4" actId="700"/>
          <ac:picMkLst>
            <pc:docMk/>
            <pc:sldMk cId="697232220" sldId="301"/>
            <ac:picMk id="12" creationId="{71CCA301-2D97-43E4-9B86-070E2B972A6E}"/>
          </ac:picMkLst>
        </pc:picChg>
        <pc:picChg chg="del">
          <ac:chgData name="Tobias" userId="e22c5dac61e0f43f" providerId="LiveId" clId="{ECF5B458-715B-4FA9-99D0-D0848AED2641}" dt="2020-09-01T09:01:32.016" v="3" actId="478"/>
          <ac:picMkLst>
            <pc:docMk/>
            <pc:sldMk cId="697232220" sldId="301"/>
            <ac:picMk id="14" creationId="{AA0EBE50-6631-4CA1-A7DF-0CFCA83AE603}"/>
          </ac:picMkLst>
        </pc:picChg>
      </pc:sldChg>
      <pc:sldChg chg="modSp mod">
        <pc:chgData name="Tobias" userId="e22c5dac61e0f43f" providerId="LiveId" clId="{ECF5B458-715B-4FA9-99D0-D0848AED2641}" dt="2020-09-01T09:25:58.770" v="185" actId="20577"/>
        <pc:sldMkLst>
          <pc:docMk/>
          <pc:sldMk cId="1126440906" sldId="306"/>
        </pc:sldMkLst>
        <pc:spChg chg="mod">
          <ac:chgData name="Tobias" userId="e22c5dac61e0f43f" providerId="LiveId" clId="{ECF5B458-715B-4FA9-99D0-D0848AED2641}" dt="2020-09-01T09:25:58.770" v="185" actId="20577"/>
          <ac:spMkLst>
            <pc:docMk/>
            <pc:sldMk cId="1126440906" sldId="306"/>
            <ac:spMk id="2" creationId="{8B0F2871-0AC0-4E0C-9F62-AC13F296D698}"/>
          </ac:spMkLst>
        </pc:spChg>
      </pc:sldChg>
      <pc:sldChg chg="addSp modSp mod">
        <pc:chgData name="Tobias" userId="e22c5dac61e0f43f" providerId="LiveId" clId="{ECF5B458-715B-4FA9-99D0-D0848AED2641}" dt="2020-09-01T09:45:28.338" v="268" actId="1076"/>
        <pc:sldMkLst>
          <pc:docMk/>
          <pc:sldMk cId="3750802448" sldId="316"/>
        </pc:sldMkLst>
        <pc:spChg chg="mod">
          <ac:chgData name="Tobias" userId="e22c5dac61e0f43f" providerId="LiveId" clId="{ECF5B458-715B-4FA9-99D0-D0848AED2641}" dt="2020-09-01T09:44:32.127" v="261" actId="20577"/>
          <ac:spMkLst>
            <pc:docMk/>
            <pc:sldMk cId="3750802448" sldId="316"/>
            <ac:spMk id="10" creationId="{D27D7A95-98B9-4161-8AC2-FC6397C2EB3C}"/>
          </ac:spMkLst>
        </pc:spChg>
        <pc:spChg chg="add mod">
          <ac:chgData name="Tobias" userId="e22c5dac61e0f43f" providerId="LiveId" clId="{ECF5B458-715B-4FA9-99D0-D0848AED2641}" dt="2020-09-01T09:45:18.052" v="265" actId="571"/>
          <ac:spMkLst>
            <pc:docMk/>
            <pc:sldMk cId="3750802448" sldId="316"/>
            <ac:spMk id="13" creationId="{C12D605F-C99A-482E-B9BA-2840BBF36C79}"/>
          </ac:spMkLst>
        </pc:spChg>
        <pc:picChg chg="add mod">
          <ac:chgData name="Tobias" userId="e22c5dac61e0f43f" providerId="LiveId" clId="{ECF5B458-715B-4FA9-99D0-D0848AED2641}" dt="2020-09-01T09:45:18.052" v="265" actId="571"/>
          <ac:picMkLst>
            <pc:docMk/>
            <pc:sldMk cId="3750802448" sldId="316"/>
            <ac:picMk id="12" creationId="{8279A030-74EB-44D1-98F9-FD55FD88E172}"/>
          </ac:picMkLst>
        </pc:picChg>
        <pc:picChg chg="mod">
          <ac:chgData name="Tobias" userId="e22c5dac61e0f43f" providerId="LiveId" clId="{ECF5B458-715B-4FA9-99D0-D0848AED2641}" dt="2020-09-01T09:45:28.338" v="268" actId="1076"/>
          <ac:picMkLst>
            <pc:docMk/>
            <pc:sldMk cId="3750802448" sldId="316"/>
            <ac:picMk id="3074" creationId="{060F0A59-C474-4433-AE1E-81DF065C9FD4}"/>
          </ac:picMkLst>
        </pc:picChg>
        <pc:picChg chg="mod">
          <ac:chgData name="Tobias" userId="e22c5dac61e0f43f" providerId="LiveId" clId="{ECF5B458-715B-4FA9-99D0-D0848AED2641}" dt="2020-09-01T09:45:18.775" v="266" actId="14100"/>
          <ac:picMkLst>
            <pc:docMk/>
            <pc:sldMk cId="3750802448" sldId="316"/>
            <ac:picMk id="3076" creationId="{04F63F20-9C39-4281-91A8-9B608ED1B6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048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581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3625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577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082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239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35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Strain</a:t>
            </a:r>
            <a:r>
              <a:rPr lang="de-DE" dirty="0"/>
              <a:t> W3110Z1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W3110 </a:t>
            </a:r>
            <a:r>
              <a:rPr lang="de-DE" dirty="0" err="1"/>
              <a:t>used</a:t>
            </a:r>
            <a:r>
              <a:rPr lang="de-DE" dirty="0"/>
              <a:t> for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production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46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Similarities to other Organisms</a:t>
            </a:r>
          </a:p>
          <a:p>
            <a:pPr marL="171450" marR="0" lvl="0" indent="-17145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Yeast (“</a:t>
            </a:r>
            <a:r>
              <a:rPr lang="en-US" b="1" dirty="0"/>
              <a:t>Diauxic shift</a:t>
            </a:r>
            <a:r>
              <a:rPr lang="en-US" dirty="0"/>
              <a:t>”)</a:t>
            </a:r>
          </a:p>
          <a:p>
            <a:pPr marL="171450" marR="0" lvl="0" indent="-171450" algn="l" defTabSz="6860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Cancer cells (“</a:t>
            </a:r>
            <a:r>
              <a:rPr lang="en-US" b="1" dirty="0"/>
              <a:t>Warburg effect</a:t>
            </a:r>
            <a:r>
              <a:rPr lang="en-US" dirty="0"/>
              <a:t>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64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Controlled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Humidity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Shaking -&gt; Gas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605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107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98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389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8339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BCBAD4-CDF6-43FE-8861-A06D0882730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43762DC1-C2FD-42CE-AFEB-715EE62A1F3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76098270-8824-46AE-A5C5-CD99A62A1C4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Holder 3">
              <a:extLst>
                <a:ext uri="{FF2B5EF4-FFF2-40B4-BE49-F238E27FC236}">
                  <a16:creationId xmlns:a16="http://schemas.microsoft.com/office/drawing/2014/main" id="{3299EB9C-AF93-46B9-874F-99C450B3EDD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4A50CB4E-A2BD-42A4-89AF-00FBAF42ED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C16EB5-4461-4758-A5F1-9FCFC409D904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4F2F414-99B5-4842-AE69-123A75660DF4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AE2AF92-0F47-4975-97EE-AD59D0F4352B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9DDEE01-97C2-45BB-8AA5-588FD5885C5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 dirty="0"/>
            </a:p>
          </p:txBody>
        </p:sp>
      </p:grpSp>
      <p:sp>
        <p:nvSpPr>
          <p:cNvPr id="28" name="Datumsplatzhalter 3">
            <a:extLst>
              <a:ext uri="{FF2B5EF4-FFF2-40B4-BE49-F238E27FC236}">
                <a16:creationId xmlns:a16="http://schemas.microsoft.com/office/drawing/2014/main" id="{B9C2E3E9-74C5-4BA8-96B4-0798E93E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, gross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30E0540-8401-4306-9BF6-492F80888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524BA3A-5E5B-4B9E-872F-9D551BF90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5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B84DD4AE-7842-411B-B7CF-80BB2ECD2D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744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n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F3492897-1306-4B56-ABBF-BECC42C3F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5EF241F-A27F-4745-A9E0-F1A18E6D5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6859166-82E3-4ADA-A7AC-E590A723D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D4CE321-A941-4440-9880-327F96B667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E4C94B29-D663-4D46-BC85-1EE4E8715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4050" y="1088384"/>
            <a:ext cx="415845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F7C652DC-A5C6-48EB-A305-6D10BD956A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91EEF65-5B2F-4153-B72A-8188920387E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7F2B589E-3839-4C3B-92E1-F293A76DB3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8DC76EE0-F751-40CD-B7DB-DC698896789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Holder 3">
              <a:extLst>
                <a:ext uri="{FF2B5EF4-FFF2-40B4-BE49-F238E27FC236}">
                  <a16:creationId xmlns:a16="http://schemas.microsoft.com/office/drawing/2014/main" id="{5DFAD467-705A-4EBF-B0CD-82975D99AB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8AC3E5BE-9275-472F-AEB2-C4DA849B9A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45B3C2-1CA4-47B2-9CD9-00EEF9D615AF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243C064-66AF-4F89-A61C-8EAA80446B16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E875C2F-2AC0-45DD-9626-129486821205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F1F040A-4C25-4A9B-91CF-4997C0E3FA2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D8BA4BA-FB64-43C5-A66D-4FDB44EE8E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5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0932BE4D-D3DC-4293-B6F8-AD2578029F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5578" y="1088384"/>
            <a:ext cx="3996929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6CA70A77-A6F0-4164-8C3A-0A11A527FA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2239" y="1088384"/>
            <a:ext cx="4000268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DCD8515B-3FAA-49D1-9325-FCE6A6E2CA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63" userDrawn="1">
          <p15:clr>
            <a:srgbClr val="FBAE40"/>
          </p15:clr>
        </p15:guide>
        <p15:guide id="2" pos="289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8BF9FAA4-D548-4161-842B-AA7FC87A01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7107210-3CE2-4AF7-87A5-802B65D92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CC4D937-7F2F-4AE2-8EDF-C7E85BCB25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2D883D-86A1-4B38-BBBC-81F258AD3664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A0B87E1F-4D99-4450-9167-085B1ECC6BB2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29147ACE-4C7A-4AC3-A60F-A813EE08D57E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3187F65C-802F-454B-B4D7-B16EEF26A6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319C61-FBE7-466D-8041-BA328224720B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27" name="bk object 18">
              <a:extLst>
                <a:ext uri="{FF2B5EF4-FFF2-40B4-BE49-F238E27FC236}">
                  <a16:creationId xmlns:a16="http://schemas.microsoft.com/office/drawing/2014/main" id="{6943C0CE-1EA2-499D-ACFC-7FAE777D4885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C64DCA2F-E670-44CF-8CCD-A8817BCDFE08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Holder 3">
              <a:extLst>
                <a:ext uri="{FF2B5EF4-FFF2-40B4-BE49-F238E27FC236}">
                  <a16:creationId xmlns:a16="http://schemas.microsoft.com/office/drawing/2014/main" id="{39C16D6C-600C-4A10-95E4-95BF4999FC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018F5287-7D90-4427-B223-AB51C34FB4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49CBA05-EE3B-40FD-B566-67D594E41B9E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274AB8-A508-4076-9FF6-7AE09BB7827C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0060672-D990-46D3-A86C-D3F5FB08D442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FB0B066-EC76-4017-ACF3-B5105457A38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28A21B8F-6E69-4E11-AFD3-54EC4D2DD560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D38F2AA7-E6E5-436E-8E36-7603834951D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CEE46D69-7B6E-4033-9F52-F87603FD3DC4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BDAE65FC-F144-4EB4-BDE1-439A96EEE0C4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3DBEDEF-DBC0-4148-9FDD-21C8CA8A0A9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32B50B26-A8AC-4560-90A5-3EA0F8790AC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E672BC32-FFA3-4CA6-A563-DD6F9BC119AB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9D229350-21C3-418C-96E5-56B9BC68276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3B2C3CB2-9BD9-4C7F-A03D-9FAC1547D206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34D53EC-E9A8-4321-AADF-45F3327CFD78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3A49C16-A28B-4031-A77C-89AAA332D02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6648D76C-F5E6-4559-8E7C-C8AC6A349ECC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72294CCB-ECFF-408E-9DE3-9CFD213367B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8C858B51-A8C9-432A-9282-705400CDA1E4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50DEC09-33CF-46B7-8919-E68733DA60E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76E6A984-C52F-41F6-89DA-473E7CC811C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F56B1511-9094-47FA-A7FF-42BAE978C4B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71AA2D1-C758-44FC-9F5A-F60912B8F482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9FFC4BE-782B-4407-ABB2-26B7AB21968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5558C76-36A1-4709-91E4-31D73F769E5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4203DE1-A9F0-4D64-93D7-6F1193FCCD92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C9404E57-FC61-463D-95D1-ADB8769BB660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98FC7513-1A8D-48DA-B31B-27CFF283C2A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C99C6873-07A7-4B6A-8391-A221663427C6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E38E9FDA-632B-45E0-B5F5-238D39870ED1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62FEBD5E-81F2-4B87-AF0E-C85931DA9405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014E30-33A3-475F-B8A0-9E84E311170A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6643BCF6-A569-4BAD-B15C-E253B00A5594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D0D25174-0D7D-4590-B212-5467D04FECF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7C25F4F3-A838-4B03-A6C0-3D91C8E43E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CF4A76B1-953E-4A32-9BD1-DE88786E38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FD7E5C6-0F67-4B37-B3BF-534429CFB0DA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D3305F2-C7C5-4C12-9231-D66E6CDF1F5F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41CA9BF-ECB3-404C-B6B8-1533D1C1E0A0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7658C24-2A28-49B2-96C0-D5EEAC50C41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088383"/>
            <a:ext cx="3523059" cy="382651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E8C18B-3B31-4172-BD36-383A2D95905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033258C7-8016-4009-9FB1-F90060178720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F63F0B04-1DC4-4DF5-9D98-F1A5AB5B67C4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1BF4C821-21F2-42D9-9C34-70F485006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335E6D46-1A90-4F85-971E-BE51B6E275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3343E36-3D15-4FBD-82A0-2EF69415466D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35EBB84-4567-4B99-BCB2-9E4F2E74A659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D04A692-1B93-4339-9E71-F30AA92C9F93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237AA0D-D90E-4127-B627-42907D1E6150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088383"/>
            <a:ext cx="5598114" cy="382651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609EF01-760B-4279-96D2-9AE5DF9E07E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A4C7AC9B-CEA5-4C57-B178-3624C6812F1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18">
              <a:extLst>
                <a:ext uri="{FF2B5EF4-FFF2-40B4-BE49-F238E27FC236}">
                  <a16:creationId xmlns:a16="http://schemas.microsoft.com/office/drawing/2014/main" id="{D054BE5A-53A6-4A25-B171-207E0A5A15D9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Holder 3">
              <a:extLst>
                <a:ext uri="{FF2B5EF4-FFF2-40B4-BE49-F238E27FC236}">
                  <a16:creationId xmlns:a16="http://schemas.microsoft.com/office/drawing/2014/main" id="{7E7A0D5B-9864-42E6-BDCD-A3D2A06863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5050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77365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4458767"/>
            <a:ext cx="5773656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14" name="Grafik 6">
            <a:extLst>
              <a:ext uri="{FF2B5EF4-FFF2-40B4-BE49-F238E27FC236}">
                <a16:creationId xmlns:a16="http://schemas.microsoft.com/office/drawing/2014/main" id="{06DED613-6C95-44B4-934D-915F765D5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8DE4AB-9CB4-42A7-9E68-6E2FAB87CDD7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AF7295B-8EB5-4B3E-B347-40D564DF2E8A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9EB503C-B339-4925-A963-9A41C6D48A86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58334B5-873D-4772-A5CD-6DB0CA382F6C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(Text 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8096250" cy="3492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1DE3242-4A0A-49BE-B977-923FDF4B3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04C92-175E-41BA-89CE-B2785D9E3855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AFB087C7-FC7D-4892-B0D6-EA804CF535F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8">
              <a:extLst>
                <a:ext uri="{FF2B5EF4-FFF2-40B4-BE49-F238E27FC236}">
                  <a16:creationId xmlns:a16="http://schemas.microsoft.com/office/drawing/2014/main" id="{FA50712F-6C72-4330-A489-54C0FA78213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Holder 3">
              <a:extLst>
                <a:ext uri="{FF2B5EF4-FFF2-40B4-BE49-F238E27FC236}">
                  <a16:creationId xmlns:a16="http://schemas.microsoft.com/office/drawing/2014/main" id="{390EDD11-ED96-4F2C-BB78-7CE69D30A0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82677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68318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fik 9">
            <a:extLst>
              <a:ext uri="{FF2B5EF4-FFF2-40B4-BE49-F238E27FC236}">
                <a16:creationId xmlns:a16="http://schemas.microsoft.com/office/drawing/2014/main" id="{A240364D-AE4D-440E-88A8-B05FF302FB9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2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5CA81CC-0A8C-4F0A-898F-75608195630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076D363-C034-4E14-9F45-AC0FCE1EDB1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 dirty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94D7886-9B36-4085-8FC4-E5D73FFB04FF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4A71752-C6CB-41A1-9ED4-535445E5CA2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B449204-D2C5-46C7-9446-78CB3AE33C0F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36500CA-7AFD-48CA-B6D3-0D77161C68B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7016B36-B092-4AFD-B601-383B7784BFBF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1A46A87-4807-4767-B647-E3EC036BC92A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9FDC7EA-9A66-40BA-AEEF-50B9422FB283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EDC61321-1CDD-47FE-82F4-EC44AE05670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8F89A53-4AB3-4A93-B3CB-37874A98D1FD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8E0EDC8-E74F-4551-8BD2-939CC38E7C3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4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D8C1F22-3E98-4749-B684-AA127651774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C3B0773-417D-4813-BD67-9BC2D01A392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EBB8-8410-4826-A2E1-C3C323E13940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141CF3-1E59-49AE-B4F4-71225DE8DBD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7A4FE29-4562-4C15-8839-87F3DA744A7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4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9DC055-1C0A-47CE-BA62-2B92DDA092AF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CFC50087-AE06-4FC3-BF14-DD98E5DF1E5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21874895-4ADB-4607-9955-2800059B66C0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CA96FB2-00D1-437E-BC9E-014BF2485AA3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</p:grp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006AB3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BAED4-9DB3-4AA9-B294-B78EDEB52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000" dirty="0"/>
              <a:t>Studying Multiple Growth Phases of </a:t>
            </a:r>
            <a:r>
              <a:rPr lang="en-US" sz="3000" i="1" dirty="0"/>
              <a:t>E. coli</a:t>
            </a:r>
            <a:r>
              <a:rPr lang="en-US" sz="3000" dirty="0"/>
              <a:t> on Minimal Medium with Experiment and Theory</a:t>
            </a:r>
            <a:endParaRPr lang="de-DE" sz="3000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9DC02B59-BC9C-4015-BE1A-A1DF878B8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Bachelor Thesis Tobias Pfennig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07ADE8-D21D-49C8-A8EF-429717DC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02.08.2020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9F11E59-BF63-49F8-83E3-D2604956B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Points &amp; </a:t>
            </a:r>
            <a:r>
              <a:rPr lang="de-DE" dirty="0" err="1"/>
              <a:t>Phases</a:t>
            </a:r>
            <a:r>
              <a:rPr lang="de-DE" dirty="0"/>
              <a:t> Glucose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C16314-D256-43A1-B0CB-96BEB43C5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35CC9-E912-40EA-9C80-EB52E9D55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10</a:t>
            </a:fld>
            <a:endParaRPr lang="de-DE"/>
          </a:p>
        </p:txBody>
      </p:sp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32D38A1B-1F8E-45A0-88F1-67B5C354CFE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20763"/>
            <a:ext cx="9144000" cy="1828800"/>
          </a:xfrm>
        </p:spPr>
      </p:pic>
      <p:graphicFrame>
        <p:nvGraphicFramePr>
          <p:cNvPr id="47" name="Table 47">
            <a:extLst>
              <a:ext uri="{FF2B5EF4-FFF2-40B4-BE49-F238E27FC236}">
                <a16:creationId xmlns:a16="http://schemas.microsoft.com/office/drawing/2014/main" id="{1E7D1E39-80AC-4268-9BDF-FD8EAD3D5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74024"/>
              </p:ext>
            </p:extLst>
          </p:nvPr>
        </p:nvGraphicFramePr>
        <p:xfrm>
          <a:off x="204198" y="3123915"/>
          <a:ext cx="886360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845">
                  <a:extLst>
                    <a:ext uri="{9D8B030D-6E8A-4147-A177-3AD203B41FA5}">
                      <a16:colId xmlns:a16="http://schemas.microsoft.com/office/drawing/2014/main" val="2128527042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2965356307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4184963103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951486686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4182686594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3952735393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3511619545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3166977959"/>
                    </a:ext>
                  </a:extLst>
                </a:gridCol>
                <a:gridCol w="984845">
                  <a:extLst>
                    <a:ext uri="{9D8B030D-6E8A-4147-A177-3AD203B41FA5}">
                      <a16:colId xmlns:a16="http://schemas.microsoft.com/office/drawing/2014/main" val="15028029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Lag Phase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Onset Growth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Glucose Growth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dirty="0"/>
                        <a:t>Onset Overflow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Overflow </a:t>
                      </a:r>
                      <a:r>
                        <a:rPr lang="de-DE" sz="900" b="1" dirty="0" err="1"/>
                        <a:t>Metabolism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Acetate Switch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 err="1"/>
                        <a:t>Lagging</a:t>
                      </a:r>
                      <a:r>
                        <a:rPr lang="de-DE" sz="900" b="1" dirty="0"/>
                        <a:t> Acetate Growth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Onset </a:t>
                      </a:r>
                      <a:r>
                        <a:rPr lang="de-DE" sz="900" b="1" dirty="0" err="1"/>
                        <a:t>Stationary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 err="1"/>
                        <a:t>Stationary</a:t>
                      </a:r>
                      <a:r>
                        <a:rPr lang="de-DE" sz="900" b="1" dirty="0"/>
                        <a:t> Phase</a:t>
                      </a:r>
                      <a:endParaRPr lang="en-US" sz="900" b="1" dirty="0"/>
                    </a:p>
                  </a:txBody>
                  <a:tcPr marL="27432" marR="27432" anchor="ctr">
                    <a:solidFill>
                      <a:srgbClr val="006A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71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900" b="0" dirty="0">
                          <a:latin typeface="Yu Mincho" panose="02020400000000000000" pitchFamily="18" charset="-128"/>
                          <a:ea typeface="Yu Mincho" panose="02020400000000000000" pitchFamily="18" charset="-128"/>
                        </a:rPr>
                        <a:t>● </a:t>
                      </a:r>
                      <a:r>
                        <a:rPr lang="de-DE" sz="900" b="0" dirty="0"/>
                        <a:t>Little </a:t>
                      </a:r>
                      <a:r>
                        <a:rPr lang="de-DE" sz="900" b="0" dirty="0" err="1"/>
                        <a:t>growth</a:t>
                      </a:r>
                      <a:endParaRPr lang="de-DE" sz="900" b="0" dirty="0"/>
                    </a:p>
                    <a:p>
                      <a:r>
                        <a:rPr lang="de-DE" sz="900" b="0" dirty="0">
                          <a:latin typeface="Yu Mincho" panose="02020400000000000000" pitchFamily="18" charset="-128"/>
                          <a:ea typeface="Yu Mincho" panose="02020400000000000000" pitchFamily="18" charset="-128"/>
                        </a:rPr>
                        <a:t>● </a:t>
                      </a:r>
                      <a:r>
                        <a:rPr lang="de-DE" sz="850" b="0" dirty="0"/>
                        <a:t>High </a:t>
                      </a:r>
                      <a:r>
                        <a:rPr lang="de-DE" sz="850" b="0" dirty="0" err="1"/>
                        <a:t>respiration</a:t>
                      </a:r>
                      <a:endParaRPr lang="en-US" sz="850" b="0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Yu Mincho" panose="02020400000000000000" pitchFamily="18" charset="-128"/>
                        <a:buNone/>
                      </a:pPr>
                      <a:r>
                        <a:rPr lang="de-DE" sz="900" dirty="0">
                          <a:solidFill>
                            <a:srgbClr val="7CBF33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▲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Growth rate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7CBF33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▲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Growth rate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7CBF33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▲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Norm. NADH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FF931D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▼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Respiration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7CBF33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▲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Respiration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7CBF33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▲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dirty="0" err="1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Acidification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FF931D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▼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dirty="0" err="1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Scatter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FF931D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▼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Respiration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rgbClr val="7CBF33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▲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dirty="0" err="1"/>
                        <a:t>Alkalization</a:t>
                      </a:r>
                      <a:endParaRPr lang="de-DE" sz="900" dirty="0"/>
                    </a:p>
                    <a:p>
                      <a:r>
                        <a:rPr lang="de-DE" sz="900" b="0" dirty="0">
                          <a:latin typeface="Yu Mincho" panose="02020400000000000000" pitchFamily="18" charset="-128"/>
                          <a:ea typeface="Yu Mincho" panose="02020400000000000000" pitchFamily="18" charset="-128"/>
                        </a:rPr>
                        <a:t>● </a:t>
                      </a:r>
                      <a:r>
                        <a:rPr lang="de-DE" sz="900" dirty="0"/>
                        <a:t>Little </a:t>
                      </a:r>
                      <a:r>
                        <a:rPr lang="de-DE" sz="900" dirty="0" err="1"/>
                        <a:t>growth</a:t>
                      </a:r>
                      <a:endParaRPr lang="en-US" sz="900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dirty="0">
                          <a:solidFill>
                            <a:srgbClr val="FF931D"/>
                          </a:solidFill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▼</a:t>
                      </a:r>
                      <a:r>
                        <a:rPr lang="de-DE" sz="900" dirty="0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DE" sz="900" dirty="0" err="1">
                          <a:effectLst/>
                          <a:latin typeface="+mn-lt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a:t>Scatter</a:t>
                      </a:r>
                      <a:endParaRPr lang="en-US" sz="900" dirty="0">
                        <a:effectLst/>
                        <a:latin typeface="+mn-lt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>
                          <a:latin typeface="Yu Mincho" panose="02020400000000000000" pitchFamily="18" charset="-128"/>
                          <a:ea typeface="Yu Mincho" panose="02020400000000000000" pitchFamily="18" charset="-128"/>
                        </a:rPr>
                        <a:t>● </a:t>
                      </a:r>
                      <a:r>
                        <a:rPr lang="de-DE" sz="900" dirty="0"/>
                        <a:t>Rates to 0</a:t>
                      </a:r>
                      <a:endParaRPr lang="en-US" sz="900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indent="-914400"/>
                      <a:r>
                        <a:rPr lang="de-DE" sz="900" b="0" dirty="0">
                          <a:latin typeface="Yu Mincho" panose="02020400000000000000" pitchFamily="18" charset="-128"/>
                          <a:ea typeface="Yu Mincho" panose="02020400000000000000" pitchFamily="18" charset="-128"/>
                        </a:rPr>
                        <a:t>●</a:t>
                      </a:r>
                      <a:r>
                        <a:rPr lang="de-DE" sz="900" b="0" dirty="0">
                          <a:latin typeface="+mn-lt"/>
                          <a:ea typeface="Yu Mincho" panose="02020400000000000000" pitchFamily="18" charset="-128"/>
                        </a:rPr>
                        <a:t> </a:t>
                      </a:r>
                      <a:r>
                        <a:rPr lang="de-DE" sz="900" b="0" dirty="0" err="1">
                          <a:latin typeface="+mn-lt"/>
                          <a:ea typeface="Yu Mincho" panose="02020400000000000000" pitchFamily="18" charset="-128"/>
                        </a:rPr>
                        <a:t>Stationary</a:t>
                      </a:r>
                      <a:br>
                        <a:rPr lang="de-DE" sz="900" b="0" dirty="0">
                          <a:latin typeface="+mn-lt"/>
                          <a:ea typeface="Yu Mincho" panose="02020400000000000000" pitchFamily="18" charset="-128"/>
                        </a:rPr>
                      </a:br>
                      <a:r>
                        <a:rPr lang="de-DE" sz="900" b="0" dirty="0">
                          <a:latin typeface="+mn-lt"/>
                          <a:ea typeface="Yu Mincho" panose="02020400000000000000" pitchFamily="18" charset="-128"/>
                        </a:rPr>
                        <a:t>     </a:t>
                      </a:r>
                      <a:r>
                        <a:rPr lang="de-DE" sz="900" b="0" dirty="0" err="1">
                          <a:latin typeface="+mn-lt"/>
                          <a:ea typeface="Yu Mincho" panose="02020400000000000000" pitchFamily="18" charset="-128"/>
                        </a:rPr>
                        <a:t>Measurements</a:t>
                      </a:r>
                      <a:endParaRPr lang="en-US" sz="900" dirty="0">
                        <a:latin typeface="+mn-lt"/>
                      </a:endParaRPr>
                    </a:p>
                  </a:txBody>
                  <a:tcPr marL="27432" marR="27432" anchor="ctr"/>
                </a:tc>
                <a:extLst>
                  <a:ext uri="{0D108BD9-81ED-4DB2-BD59-A6C34878D82A}">
                    <a16:rowId xmlns:a16="http://schemas.microsoft.com/office/drawing/2014/main" val="336943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 err="1"/>
                        <a:t>Cell</a:t>
                      </a:r>
                      <a:r>
                        <a:rPr lang="de-DE" sz="900" b="1" dirty="0"/>
                        <a:t> </a:t>
                      </a:r>
                      <a:r>
                        <a:rPr lang="de-DE" sz="900" b="1" dirty="0" err="1"/>
                        <a:t>density</a:t>
                      </a:r>
                      <a:r>
                        <a:rPr lang="de-DE" sz="900" b="1" dirty="0"/>
                        <a:t> </a:t>
                      </a:r>
                      <a:r>
                        <a:rPr lang="de-DE" sz="900" b="1" dirty="0" err="1"/>
                        <a:t>triggered</a:t>
                      </a:r>
                      <a:endParaRPr lang="en-US" sz="900" b="1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1" dirty="0">
                          <a:latin typeface="+mn-lt"/>
                        </a:rPr>
                        <a:t>NADH/NAD</a:t>
                      </a:r>
                      <a:r>
                        <a:rPr lang="de-DE" sz="90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triggered</a:t>
                      </a:r>
                      <a:endParaRPr lang="en-US" sz="9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Glucose </a:t>
                      </a:r>
                      <a:r>
                        <a:rPr lang="de-DE" sz="900" b="1" dirty="0" err="1"/>
                        <a:t>exhaustion</a:t>
                      </a:r>
                      <a:endParaRPr lang="en-US" sz="900" b="1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b="1" dirty="0"/>
                        <a:t>Acetate </a:t>
                      </a:r>
                      <a:r>
                        <a:rPr lang="de-DE" sz="900" b="1" dirty="0" err="1"/>
                        <a:t>exhaustion</a:t>
                      </a:r>
                      <a:endParaRPr lang="en-US" sz="900" b="1" dirty="0"/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900" b="1" dirty="0"/>
                    </a:p>
                  </a:txBody>
                  <a:tcPr marL="27432" marR="27432" anchor="ctr"/>
                </a:tc>
                <a:extLst>
                  <a:ext uri="{0D108BD9-81ED-4DB2-BD59-A6C34878D82A}">
                    <a16:rowId xmlns:a16="http://schemas.microsoft.com/office/drawing/2014/main" val="1512068732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B6527BBE-9C9C-401A-9E37-7AE2E7B7261D}"/>
              </a:ext>
            </a:extLst>
          </p:cNvPr>
          <p:cNvGrpSpPr/>
          <p:nvPr/>
        </p:nvGrpSpPr>
        <p:grpSpPr>
          <a:xfrm>
            <a:off x="1499774" y="2923858"/>
            <a:ext cx="6288212" cy="359410"/>
            <a:chOff x="128177" y="0"/>
            <a:chExt cx="6288353" cy="360000"/>
          </a:xfrm>
        </p:grpSpPr>
        <p:sp>
          <p:nvSpPr>
            <p:cNvPr id="50" name="Partial Circle 49">
              <a:extLst>
                <a:ext uri="{FF2B5EF4-FFF2-40B4-BE49-F238E27FC236}">
                  <a16:creationId xmlns:a16="http://schemas.microsoft.com/office/drawing/2014/main" id="{69D00081-FA70-412A-A7F4-60035B11A620}"/>
                </a:ext>
              </a:extLst>
            </p:cNvPr>
            <p:cNvSpPr/>
            <p:nvPr/>
          </p:nvSpPr>
          <p:spPr>
            <a:xfrm>
              <a:off x="128177" y="0"/>
              <a:ext cx="360000" cy="360000"/>
            </a:xfrm>
            <a:prstGeom prst="pie">
              <a:avLst>
                <a:gd name="adj1" fmla="val 10775195"/>
                <a:gd name="adj2" fmla="val 1778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65000"/>
                </a:lnSpc>
                <a:spcAft>
                  <a:spcPts val="800"/>
                </a:spcAft>
              </a:pPr>
              <a:r>
                <a:rPr lang="de-DE" sz="1200" dirty="0">
                  <a:ln>
                    <a:noFill/>
                  </a:ln>
                  <a:solidFill>
                    <a:srgbClr val="000000"/>
                  </a:solidFill>
                  <a:effectLst/>
                  <a:ea typeface="Yu Mincho" panose="02020400000000000000" pitchFamily="18" charset="-128"/>
                  <a:cs typeface="Arial" panose="020B0604020202020204" pitchFamily="34" charset="0"/>
                </a:rPr>
                <a:t>1</a:t>
              </a:r>
              <a:endParaRPr lang="en-US" sz="1100" dirty="0">
                <a:effectLst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sp>
          <p:nvSpPr>
            <p:cNvPr id="51" name="Partial Circle 50">
              <a:extLst>
                <a:ext uri="{FF2B5EF4-FFF2-40B4-BE49-F238E27FC236}">
                  <a16:creationId xmlns:a16="http://schemas.microsoft.com/office/drawing/2014/main" id="{76AC261F-62E0-4578-9599-6A408D8D10FF}"/>
                </a:ext>
              </a:extLst>
            </p:cNvPr>
            <p:cNvSpPr/>
            <p:nvPr/>
          </p:nvSpPr>
          <p:spPr>
            <a:xfrm>
              <a:off x="2133648" y="0"/>
              <a:ext cx="360000" cy="360000"/>
            </a:xfrm>
            <a:prstGeom prst="pie">
              <a:avLst>
                <a:gd name="adj1" fmla="val 10775195"/>
                <a:gd name="adj2" fmla="val 1778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65000"/>
                </a:lnSpc>
                <a:spcAft>
                  <a:spcPts val="800"/>
                </a:spcAft>
              </a:pPr>
              <a:r>
                <a:rPr lang="de-DE" sz="1200" dirty="0">
                  <a:ln>
                    <a:noFill/>
                  </a:ln>
                  <a:solidFill>
                    <a:srgbClr val="000000"/>
                  </a:solidFill>
                  <a:effectLst/>
                  <a:ea typeface="Yu Mincho" panose="02020400000000000000" pitchFamily="18" charset="-128"/>
                  <a:cs typeface="Arial" panose="020B0604020202020204" pitchFamily="34" charset="0"/>
                </a:rPr>
                <a:t>2</a:t>
              </a:r>
              <a:endParaRPr lang="en-US" sz="1100" dirty="0">
                <a:effectLst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sp>
          <p:nvSpPr>
            <p:cNvPr id="52" name="Partial Circle 51">
              <a:extLst>
                <a:ext uri="{FF2B5EF4-FFF2-40B4-BE49-F238E27FC236}">
                  <a16:creationId xmlns:a16="http://schemas.microsoft.com/office/drawing/2014/main" id="{2EBDFDBB-BC5C-4226-8115-ECDED49FC458}"/>
                </a:ext>
              </a:extLst>
            </p:cNvPr>
            <p:cNvSpPr/>
            <p:nvPr/>
          </p:nvSpPr>
          <p:spPr>
            <a:xfrm>
              <a:off x="4077877" y="0"/>
              <a:ext cx="360000" cy="360000"/>
            </a:xfrm>
            <a:prstGeom prst="pie">
              <a:avLst>
                <a:gd name="adj1" fmla="val 10775195"/>
                <a:gd name="adj2" fmla="val 1778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65000"/>
                </a:lnSpc>
                <a:spcAft>
                  <a:spcPts val="800"/>
                </a:spcAft>
              </a:pPr>
              <a:r>
                <a:rPr lang="de-DE" sz="1200">
                  <a:ln>
                    <a:noFill/>
                  </a:ln>
                  <a:solidFill>
                    <a:srgbClr val="000000"/>
                  </a:solidFill>
                  <a:effectLst/>
                  <a:ea typeface="Yu Mincho" panose="02020400000000000000" pitchFamily="18" charset="-128"/>
                  <a:cs typeface="Arial" panose="020B0604020202020204" pitchFamily="34" charset="0"/>
                </a:rPr>
                <a:t>3</a:t>
              </a:r>
              <a:endPara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  <p:sp>
          <p:nvSpPr>
            <p:cNvPr id="53" name="Partial Circle 52">
              <a:extLst>
                <a:ext uri="{FF2B5EF4-FFF2-40B4-BE49-F238E27FC236}">
                  <a16:creationId xmlns:a16="http://schemas.microsoft.com/office/drawing/2014/main" id="{06F64E5E-154B-43FD-ABB1-FB9569DC3829}"/>
                </a:ext>
              </a:extLst>
            </p:cNvPr>
            <p:cNvSpPr/>
            <p:nvPr/>
          </p:nvSpPr>
          <p:spPr>
            <a:xfrm>
              <a:off x="6056530" y="0"/>
              <a:ext cx="360000" cy="360000"/>
            </a:xfrm>
            <a:prstGeom prst="pie">
              <a:avLst>
                <a:gd name="adj1" fmla="val 10775195"/>
                <a:gd name="adj2" fmla="val 17784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t" anchorCtr="0" forceAA="0" upright="1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65000"/>
                </a:lnSpc>
                <a:spcAft>
                  <a:spcPts val="800"/>
                </a:spcAft>
              </a:pPr>
              <a:r>
                <a:rPr lang="de-DE" sz="1200">
                  <a:ln>
                    <a:noFill/>
                  </a:ln>
                  <a:solidFill>
                    <a:srgbClr val="000000"/>
                  </a:solidFill>
                  <a:effectLst/>
                  <a:ea typeface="Yu Mincho" panose="02020400000000000000" pitchFamily="18" charset="-128"/>
                  <a:cs typeface="Arial" panose="020B0604020202020204" pitchFamily="34" charset="0"/>
                </a:rPr>
                <a:t>4</a:t>
              </a:r>
              <a:endParaRPr lang="en-US" sz="1100">
                <a:effectLst/>
                <a:ea typeface="Yu Mincho" panose="02020400000000000000" pitchFamily="18" charset="-128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0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A8F34-B9E1-43B5-9C69-2A99C7FF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 Glucose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7A3BB-D503-4175-B7BC-38F4708E1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F5F01-B74E-4796-9509-86724681C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1E3FB2-3E73-488A-8EBB-851A06419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Scatter</a:t>
            </a:r>
            <a:r>
              <a:rPr lang="de-DE" dirty="0"/>
              <a:t> </a:t>
            </a:r>
            <a:r>
              <a:rPr lang="de-DE" dirty="0" err="1"/>
              <a:t>drops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0268A-7BCE-4AE6-9F37-4C63CF37B4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07183" y="1077739"/>
            <a:ext cx="3129632" cy="37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4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EC63-FEB9-40A8-909E-1AFD45B8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Acetate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36D5CC-8C41-41BB-B413-84521BB99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2D2F8-61F3-4F18-9860-00EC200B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12</a:t>
            </a:fld>
            <a:endParaRPr lang="de-D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CCA301-2D97-43E4-9B86-070E2B972A6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0139" y="1422400"/>
            <a:ext cx="5823722" cy="34925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5B3B7-7CDC-46BF-88DE-2622B2FBCF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3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6BD4B21-08B3-4071-BF9A-526B682C5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Acetate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C7D5E-2B9A-4227-9890-BA4BAD0EA7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E703-FE2A-40F2-A947-FE053781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03BE7B-7053-4391-9EE0-7D76E115184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0933" y="1422400"/>
            <a:ext cx="5823722" cy="34925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61AAE0-D2B0-4643-9E5B-A2C58AD985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21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669C-2A22-4663-8246-058AD091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Monod Growth constants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1EA93-582A-42D0-8655-02DE1E46C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5BDF3-4467-4889-B6D2-0D24AEC4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831E51-E331-4B7A-947F-D20CA07F57F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805822"/>
            <a:ext cx="4545012" cy="272565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B123A5B-22D0-4EAA-B9F5-B3C18DEFDA5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8988" y="1805823"/>
            <a:ext cx="4545012" cy="272565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B6105B-C1E0-4A71-A160-374BA36D47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Glucose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3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D7B3-4680-4904-9042-8C3DD423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Monod Fit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77824-09FC-439C-8D23-EA973B50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BEFED-21FD-4BD9-8C8E-909CA84F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15</a:t>
            </a:fld>
            <a:endParaRPr lang="de-D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C3984B-0D6B-4BF1-8FD6-3F2E40C93BC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7600" y="1355725"/>
            <a:ext cx="5486400" cy="329020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3676870B-F66A-42F4-82B0-EEC6FD2CD67C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de-DE" dirty="0"/>
                  <a:t>ODE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𝐵𝑀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𝐵𝑀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de-DE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𝐵𝑀</m:t>
                        </m:r>
                      </m:sub>
                    </m:sSub>
                    <m:r>
                      <a:rPr lang="de-DE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𝐵𝑀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de-DE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⋅(</m:t>
                    </m:r>
                    <m:sSub>
                      <m:sSubPr>
                        <m:ctrlPr>
                          <a:rPr lang="de-DE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de-DE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de-DE" i="1" dirty="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de-DE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 err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 err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Devised for continuous culture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3676870B-F66A-42F4-82B0-EEC6FD2CD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5"/>
                <a:stretch>
                  <a:fillRect l="-2927" t="-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80448F-F798-404F-A63E-EB18AFC91E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Glucose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D492C28-0B38-49DF-A464-D29619AEC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Monod Fit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355A7-67C9-4555-8B43-6A21FC6B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4A97-EB38-4D1D-8E2B-C9C5C1A1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16</a:t>
            </a:fld>
            <a:endParaRPr lang="de-D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AD1FAB0-530D-445D-9F0C-67DF57E762E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135" y="1584325"/>
            <a:ext cx="4900865" cy="293906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E77066-D77C-45DA-983E-9930CC5625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Rough agreement</a:t>
            </a:r>
          </a:p>
          <a:p>
            <a:r>
              <a:rPr lang="en-US" dirty="0"/>
              <a:t>Doesn‘t reproduce points and phases</a:t>
            </a:r>
          </a:p>
          <a:p>
            <a:pPr lvl="1"/>
            <a:r>
              <a:rPr lang="en-US" dirty="0"/>
              <a:t>Continuous culture: steady state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EE7BDAB-3914-4A36-A875-8D27A405FA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Residuals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7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2871-0AC0-4E0C-9F62-AC13F296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46851-B6F0-46A8-923A-AF215D5A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4C934-1E43-424D-91FC-B25D891C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7CBD1-9B6C-4D9B-8DEA-4954458383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Offline, time series measurements</a:t>
            </a:r>
          </a:p>
          <a:p>
            <a:pPr lvl="1"/>
            <a:r>
              <a:rPr lang="en-US" dirty="0"/>
              <a:t>Glucose</a:t>
            </a:r>
          </a:p>
          <a:p>
            <a:pPr lvl="1"/>
            <a:r>
              <a:rPr lang="en-US" dirty="0"/>
              <a:t>Acetate</a:t>
            </a:r>
          </a:p>
          <a:p>
            <a:pPr lvl="1"/>
            <a:r>
              <a:rPr lang="en-US" dirty="0"/>
              <a:t>NADH</a:t>
            </a:r>
          </a:p>
          <a:p>
            <a:pPr lvl="1"/>
            <a:r>
              <a:rPr lang="en-US" dirty="0"/>
              <a:t>Glycogen</a:t>
            </a:r>
          </a:p>
          <a:p>
            <a:r>
              <a:rPr lang="en-US" dirty="0"/>
              <a:t>Repeat acetate experiments</a:t>
            </a:r>
          </a:p>
          <a:p>
            <a:r>
              <a:rPr lang="en-US" dirty="0"/>
              <a:t>Higher substrate concentrations</a:t>
            </a:r>
          </a:p>
          <a:p>
            <a:r>
              <a:rPr lang="en-US" dirty="0"/>
              <a:t>More complex ODE model</a:t>
            </a:r>
          </a:p>
          <a:p>
            <a:endParaRPr lang="en-US" dirty="0"/>
          </a:p>
          <a:p>
            <a:r>
              <a:rPr lang="en-US" dirty="0"/>
              <a:t>Combine with Jonas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231336-D02C-4958-99F3-A92D6B1189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Further Experiments &amp; Models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31B82D5-8FA5-4448-9D74-C858EF541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231690">
            <a:off x="5730417" y="1333212"/>
            <a:ext cx="857750" cy="34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40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73E36D-55F2-44D1-954A-0552FEBE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C1905-6076-43D3-BC26-E69882D0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148F4CF-1E22-44F7-A6C3-46F99A94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051" y="330910"/>
            <a:ext cx="3031258" cy="452322"/>
          </a:xfrm>
        </p:spPr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for </a:t>
            </a:r>
            <a:r>
              <a:rPr lang="de-DE" dirty="0" err="1"/>
              <a:t>listening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27D7A95-98B9-4161-8AC2-FC6397C2EB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4050" y="1422401"/>
            <a:ext cx="4368800" cy="1095488"/>
          </a:xfrm>
        </p:spPr>
        <p:txBody>
          <a:bodyPr vert="horz" lIns="0" tIns="72000" rIns="0" bIns="0" numCol="2" rtlCol="0">
            <a:no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Jonas Burmester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Tim Petzel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Nikolaus Thumm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Maximilian </a:t>
            </a:r>
            <a:r>
              <a:rPr lang="en-US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Dietsch</a:t>
            </a:r>
            <a:endParaRPr lang="en-US" sz="1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Lutz Claus Berwanger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Nima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Saadat</a:t>
            </a:r>
          </a:p>
          <a:p>
            <a:pPr marL="274320" indent="0">
              <a:buNone/>
            </a:pPr>
            <a:r>
              <a:rPr lang="en-US" sz="1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Rainer Machne</a:t>
            </a:r>
          </a:p>
          <a:p>
            <a:pPr marL="274320" indent="0">
              <a:buNone/>
            </a:pP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Alice Pawlowski</a:t>
            </a:r>
            <a:endParaRPr lang="en-US" sz="1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274320" indent="0">
              <a:buNone/>
            </a:pPr>
            <a:endParaRPr lang="en-US" sz="1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274320" indent="0">
              <a:buNone/>
            </a:pPr>
            <a:endParaRPr lang="en-US" sz="1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274320" indent="0">
              <a:buNone/>
            </a:pPr>
            <a:r>
              <a:rPr lang="en-US" sz="1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Oliver </a:t>
            </a:r>
            <a:r>
              <a:rPr lang="en-US" sz="1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Ebenhöh</a:t>
            </a:r>
            <a:endParaRPr lang="en-US" sz="1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pPr marL="274320" indent="0">
              <a:buNone/>
            </a:pPr>
            <a:r>
              <a:rPr lang="en-US" sz="1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Ilka Axmann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1EB1040-6BAA-4F7B-B8A1-041AE96DB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Acknowledgements</a:t>
            </a:r>
            <a:endParaRPr lang="de-DE" dirty="0"/>
          </a:p>
        </p:txBody>
      </p:sp>
      <p:pic>
        <p:nvPicPr>
          <p:cNvPr id="3074" name="Picture 2" descr="Image result for SynMibi hhu">
            <a:extLst>
              <a:ext uri="{FF2B5EF4-FFF2-40B4-BE49-F238E27FC236}">
                <a16:creationId xmlns:a16="http://schemas.microsoft.com/office/drawing/2014/main" id="{060F0A59-C474-4433-AE1E-81DF065C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829050"/>
            <a:ext cx="1129601" cy="11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QTB hhu">
            <a:extLst>
              <a:ext uri="{FF2B5EF4-FFF2-40B4-BE49-F238E27FC236}">
                <a16:creationId xmlns:a16="http://schemas.microsoft.com/office/drawing/2014/main" id="{04F63F20-9C39-4281-91A8-9B608ED1B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6"/>
          <a:stretch/>
        </p:blipFill>
        <p:spPr bwMode="auto">
          <a:xfrm>
            <a:off x="4464051" y="4027210"/>
            <a:ext cx="2414142" cy="73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49304D-4E6D-433C-B488-DA5AC4968FBA}"/>
              </a:ext>
            </a:extLst>
          </p:cNvPr>
          <p:cNvSpPr txBox="1"/>
          <p:nvPr/>
        </p:nvSpPr>
        <p:spPr>
          <a:xfrm>
            <a:off x="4361392" y="3223994"/>
            <a:ext cx="45741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And everyone in </a:t>
            </a:r>
            <a:r>
              <a:rPr lang="en-US" sz="1800" dirty="0" err="1">
                <a:solidFill>
                  <a:schemeClr val="tx2"/>
                </a:solidFill>
              </a:rPr>
              <a:t>SynMibi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and QTB for having me</a:t>
            </a:r>
          </a:p>
        </p:txBody>
      </p:sp>
    </p:spTree>
    <p:extLst>
      <p:ext uri="{BB962C8B-B14F-4D97-AF65-F5344CB8AC3E}">
        <p14:creationId xmlns:p14="http://schemas.microsoft.com/office/powerpoint/2010/main" val="3750802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73E36D-55F2-44D1-954A-0552FEBE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C1905-6076-43D3-BC26-E69882D0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148F4CF-1E22-44F7-A6C3-46F99A9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27D7A95-98B9-4161-8AC2-FC6397C2EB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64050" y="1050925"/>
            <a:ext cx="4368800" cy="3863975"/>
          </a:xfrm>
        </p:spPr>
        <p:txBody>
          <a:bodyPr/>
          <a:lstStyle/>
          <a:p>
            <a:r>
              <a:rPr lang="de-DE" sz="1400" dirty="0"/>
              <a:t>http://www.expressys.com/main_strains.html</a:t>
            </a:r>
          </a:p>
          <a:p>
            <a:r>
              <a:rPr lang="en-US" sz="1400" b="0" i="0" dirty="0" err="1">
                <a:effectLst/>
                <a:latin typeface="Arial" panose="020B0604020202020204" pitchFamily="34" charset="0"/>
              </a:rPr>
              <a:t>Enjalbert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, Brice et al. (2015). “Acetate exposure determines the diauxic behavior </a:t>
            </a:r>
            <a:r>
              <a:rPr lang="en-US" sz="1400" b="0" i="0">
                <a:effectLst/>
                <a:latin typeface="Arial" panose="020B0604020202020204" pitchFamily="34" charset="0"/>
              </a:rPr>
              <a:t>of Escherichia coli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during the glucose-acetate transition”. 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In:Journal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 of Bacteriology197.19, pp. 3173–3181.issn: 10985530.doi:</a:t>
            </a:r>
            <a:r>
              <a:rPr lang="en-US" sz="1400" b="0" i="0" dirty="0">
                <a:effectLst/>
                <a:latin typeface="Courier New" panose="02070309020205020404" pitchFamily="49" charset="0"/>
              </a:rPr>
              <a:t>10.1128/JB.00128-15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.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41081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3F417-D749-43C5-8DC2-EEBA2E8B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9B1316-285D-4CDF-AA32-6064CD559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E4CEE5-904F-4091-9B62-A1ABB6AB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FF27776-0224-4E4C-9D60-F86552AA3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i="1" dirty="0"/>
              <a:t>E. coli </a:t>
            </a:r>
            <a:r>
              <a:rPr lang="de-DE" dirty="0" err="1"/>
              <a:t>Strain</a:t>
            </a:r>
            <a:r>
              <a:rPr lang="de-DE" dirty="0"/>
              <a:t> &amp; Background</a:t>
            </a:r>
          </a:p>
          <a:p>
            <a:r>
              <a:rPr lang="de-DE" dirty="0"/>
              <a:t>Experiments</a:t>
            </a:r>
          </a:p>
          <a:p>
            <a:pPr lvl="1"/>
            <a:r>
              <a:rPr lang="de-DE" dirty="0" err="1"/>
              <a:t>Measurements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 Experiments</a:t>
            </a:r>
          </a:p>
          <a:p>
            <a:pPr lvl="1"/>
            <a:r>
              <a:rPr lang="de-DE" dirty="0"/>
              <a:t>Points &amp; </a:t>
            </a:r>
            <a:r>
              <a:rPr lang="de-DE" dirty="0" err="1"/>
              <a:t>Phases</a:t>
            </a:r>
            <a:endParaRPr lang="de-DE" dirty="0"/>
          </a:p>
          <a:p>
            <a:pPr lvl="1"/>
            <a:r>
              <a:rPr lang="de-DE" dirty="0"/>
              <a:t>Acetate</a:t>
            </a:r>
          </a:p>
          <a:p>
            <a:r>
              <a:rPr lang="de-DE" dirty="0"/>
              <a:t>Monod Modeling</a:t>
            </a:r>
          </a:p>
          <a:p>
            <a:r>
              <a:rPr lang="de-DE" dirty="0"/>
              <a:t>Outlook</a:t>
            </a:r>
          </a:p>
          <a:p>
            <a:endParaRPr lang="de-D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E519D3A-48AF-4873-B6C9-A2BE5F560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231690">
            <a:off x="5730417" y="1333212"/>
            <a:ext cx="857750" cy="34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7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E. Coli </a:t>
            </a:r>
            <a:r>
              <a:rPr lang="de-DE" dirty="0" err="1"/>
              <a:t>Strain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5" name="Content Placeholder 4" descr="A picture containing nature, rain, bird, flock&#10;&#10;Description automatically generated">
            <a:extLst>
              <a:ext uri="{FF2B5EF4-FFF2-40B4-BE49-F238E27FC236}">
                <a16:creationId xmlns:a16="http://schemas.microsoft.com/office/drawing/2014/main" id="{BA44A617-248C-4365-9DBE-D8E0CA647A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625975" y="1526965"/>
            <a:ext cx="4518025" cy="3283369"/>
          </a:xfr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Widely used for protein production</a:t>
            </a:r>
          </a:p>
          <a:p>
            <a:r>
              <a:rPr lang="en-US" dirty="0"/>
              <a:t>Low transformation efficiency</a:t>
            </a:r>
          </a:p>
          <a:p>
            <a:r>
              <a:rPr lang="en-US" dirty="0"/>
              <a:t>Carries Lac and Tet repressors</a:t>
            </a:r>
          </a:p>
          <a:p>
            <a:pPr lvl="1"/>
            <a:r>
              <a:rPr lang="en-US" dirty="0"/>
              <a:t>Coil-Hack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Strain W3110Z1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A95768D7-6AD1-440A-9E09-03965CB50BFC}"/>
              </a:ext>
            </a:extLst>
          </p:cNvPr>
          <p:cNvSpPr txBox="1">
            <a:spLocks/>
          </p:cNvSpPr>
          <p:nvPr/>
        </p:nvSpPr>
        <p:spPr>
          <a:xfrm>
            <a:off x="4625975" y="4556124"/>
            <a:ext cx="3048000" cy="252397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 Photo: Jonas Burmester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8507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D590-48F2-4EAA-90B7-B7F66FA1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04FE93-B8C9-4397-A9AA-2AA0406A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3FA72-B8C7-41B1-9E3E-6731E531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</a:t>
            </a:fld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5F41C9-6C73-4733-913D-4E01FBAE86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Growth on glucose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0DD4BFC8-9302-40C5-88C8-ADC685D3C8C5}"/>
              </a:ext>
            </a:extLst>
          </p:cNvPr>
          <p:cNvSpPr txBox="1">
            <a:spLocks/>
          </p:cNvSpPr>
          <p:nvPr/>
        </p:nvSpPr>
        <p:spPr>
          <a:xfrm>
            <a:off x="6934200" y="4692741"/>
            <a:ext cx="2514600" cy="252397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 Graph after </a:t>
            </a:r>
            <a:r>
              <a:rPr lang="en-US" sz="1100" dirty="0" err="1"/>
              <a:t>Enjalbert</a:t>
            </a:r>
            <a:r>
              <a:rPr lang="en-US" sz="1100" dirty="0"/>
              <a:t> et al. (2015)</a:t>
            </a:r>
          </a:p>
          <a:p>
            <a:endParaRPr lang="en-US" sz="11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FF426-B119-4A92-974F-2AB9195BF1D0}"/>
              </a:ext>
            </a:extLst>
          </p:cNvPr>
          <p:cNvSpPr/>
          <p:nvPr/>
        </p:nvSpPr>
        <p:spPr>
          <a:xfrm>
            <a:off x="2952751" y="1042439"/>
            <a:ext cx="276216" cy="237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693A9B18-6821-42B2-9A9A-61ED2722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2043" y="1072182"/>
            <a:ext cx="3459913" cy="38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82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BD99-7BB0-46F2-AA37-8C3BD87C7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23D9D-4DA6-499A-A023-A33D4B2A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2E80-A5E3-4076-8AAC-BA740FE8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C2B2C-CF09-4029-A5B3-E725BEAE33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Seven Experiments</a:t>
            </a:r>
          </a:p>
          <a:p>
            <a:pPr lvl="1"/>
            <a:r>
              <a:rPr lang="en-US" dirty="0"/>
              <a:t>Substrate gradients</a:t>
            </a:r>
          </a:p>
          <a:p>
            <a:pPr lvl="1"/>
            <a:r>
              <a:rPr lang="en-US" dirty="0"/>
              <a:t>Cell density gradients</a:t>
            </a:r>
          </a:p>
          <a:p>
            <a:pPr lvl="1"/>
            <a:r>
              <a:rPr lang="en-US" dirty="0"/>
              <a:t>Biomass measurements</a:t>
            </a:r>
          </a:p>
          <a:p>
            <a:pPr lvl="1"/>
            <a:endParaRPr lang="en-US" dirty="0"/>
          </a:p>
          <a:p>
            <a:r>
              <a:rPr lang="en-US" dirty="0"/>
              <a:t>Controlled growth with online measurements</a:t>
            </a:r>
          </a:p>
          <a:p>
            <a:pPr lvl="1"/>
            <a:r>
              <a:rPr lang="en-US" dirty="0"/>
              <a:t>48x 1 ml Samples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74514E7-BA0B-4A61-BA3F-A4A60CD7FB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Glucose or acetate growth</a:t>
            </a:r>
          </a:p>
        </p:txBody>
      </p:sp>
    </p:spTree>
    <p:extLst>
      <p:ext uri="{BB962C8B-B14F-4D97-AF65-F5344CB8AC3E}">
        <p14:creationId xmlns:p14="http://schemas.microsoft.com/office/powerpoint/2010/main" val="369107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2177451-20FC-43A8-85BA-5536F825B1F8}"/>
              </a:ext>
            </a:extLst>
          </p:cNvPr>
          <p:cNvSpPr txBox="1">
            <a:spLocks/>
          </p:cNvSpPr>
          <p:nvPr/>
        </p:nvSpPr>
        <p:spPr>
          <a:xfrm>
            <a:off x="521550" y="1508125"/>
            <a:ext cx="2145449" cy="340677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6AB3"/>
              </a:buClr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Derived:</a:t>
            </a:r>
          </a:p>
          <a:p>
            <a:pPr marL="266700" lvl="0" indent="-266700">
              <a:buClr>
                <a:srgbClr val="006AB3"/>
              </a:buClr>
              <a:buFont typeface="Wingdings 2" panose="05020102010507070707" pitchFamily="18" charset="2"/>
              <a:buChar char=""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Normalized Measurements</a:t>
            </a:r>
          </a:p>
          <a:p>
            <a:pPr marL="266700" lvl="0" indent="-266700">
              <a:buClr>
                <a:srgbClr val="006AB3"/>
              </a:buClr>
              <a:buFont typeface="Wingdings 2" panose="05020102010507070707" pitchFamily="18" charset="2"/>
              <a:buChar char=""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Growth rates</a:t>
            </a:r>
          </a:p>
          <a:p>
            <a:pPr marL="266700" lvl="0" indent="-266700">
              <a:buClr>
                <a:srgbClr val="006AB3"/>
              </a:buClr>
              <a:buFont typeface="Wingdings 2" panose="05020102010507070707" pitchFamily="18" charset="2"/>
              <a:buChar char=""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Alteration rates</a:t>
            </a:r>
          </a:p>
          <a:p>
            <a:pPr marL="266700" lvl="0" indent="-266700">
              <a:buClr>
                <a:srgbClr val="006AB3"/>
              </a:buClr>
              <a:buFont typeface="Wingdings 2" panose="05020102010507070707" pitchFamily="18" charset="2"/>
              <a:buChar char=""/>
            </a:pPr>
            <a:r>
              <a:rPr lang="en-US" sz="1600" dirty="0">
                <a:solidFill>
                  <a:prstClr val="black"/>
                </a:solidFill>
                <a:latin typeface="Arial"/>
              </a:rPr>
              <a:t>Respiration rates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88A68F8-3212-4293-B9BB-D339A211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Online Optical </a:t>
            </a:r>
            <a:r>
              <a:rPr lang="en-US" dirty="0"/>
              <a:t>Measurements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CCA342-DEBE-463B-A45F-323EA1BED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74B93A-B83F-4700-8C9C-14D431F3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33A4-8FE0-4246-91D7-10C76BFDA1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4600" y="1578141"/>
            <a:ext cx="6400800" cy="32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 anchor="b">
            <a:normAutofit/>
          </a:bodyPr>
          <a:lstStyle/>
          <a:p>
            <a:r>
              <a:rPr lang="de-DE" dirty="0" err="1"/>
              <a:t>Biomass</a:t>
            </a:r>
            <a:r>
              <a:rPr lang="de-DE" dirty="0"/>
              <a:t> Measurement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96" y="4975579"/>
            <a:ext cx="337406" cy="148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195BCC-3514-4B1B-9C18-24F3D67EC549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DBDDCF4-BA5D-4525-B912-33217CB1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4975579"/>
            <a:ext cx="7129704" cy="148683"/>
          </a:xfrm>
        </p:spPr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0913" y="1422400"/>
            <a:ext cx="2590799" cy="3492500"/>
          </a:xfrm>
        </p:spPr>
        <p:txBody>
          <a:bodyPr>
            <a:normAutofit/>
          </a:bodyPr>
          <a:lstStyle/>
          <a:p>
            <a:r>
              <a:rPr lang="en-US" dirty="0"/>
              <a:t>Point of Interest</a:t>
            </a:r>
          </a:p>
          <a:p>
            <a:pPr lvl="1"/>
            <a:r>
              <a:rPr lang="en-US" sz="1600" dirty="0"/>
              <a:t>Short time range</a:t>
            </a:r>
          </a:p>
          <a:p>
            <a:pPr lvl="1"/>
            <a:r>
              <a:rPr lang="en-US" sz="1600" dirty="0"/>
              <a:t>Characteristic change in measurements</a:t>
            </a:r>
          </a:p>
          <a:p>
            <a:r>
              <a:rPr lang="en-US" sz="1800" dirty="0"/>
              <a:t>Phase</a:t>
            </a:r>
          </a:p>
          <a:p>
            <a:pPr lvl="1"/>
            <a:r>
              <a:rPr lang="en-US" sz="1600" dirty="0"/>
              <a:t>Confined by 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9A0DAF-8FCA-470B-89FA-3875002F083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288" y="1576384"/>
            <a:ext cx="5310187" cy="318453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1028F4-B6C6-463E-B2E0-F0640F4FD9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</p:spPr>
        <p:txBody>
          <a:bodyPr anchor="ctr">
            <a:normAutofit/>
          </a:bodyPr>
          <a:lstStyle/>
          <a:p>
            <a:r>
              <a:rPr lang="de-DE" dirty="0" err="1"/>
              <a:t>Overview</a:t>
            </a:r>
            <a:r>
              <a:rPr lang="de-DE" dirty="0"/>
              <a:t> Glucose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DF9B6B-80BA-4937-B21F-C871C5792E47}"/>
              </a:ext>
            </a:extLst>
          </p:cNvPr>
          <p:cNvSpPr/>
          <p:nvPr/>
        </p:nvSpPr>
        <p:spPr>
          <a:xfrm>
            <a:off x="4432300" y="1636182"/>
            <a:ext cx="213783" cy="278976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7E970-2A1C-4675-8D4D-2939AAE326D2}"/>
              </a:ext>
            </a:extLst>
          </p:cNvPr>
          <p:cNvSpPr/>
          <p:nvPr/>
        </p:nvSpPr>
        <p:spPr>
          <a:xfrm>
            <a:off x="5217583" y="1636181"/>
            <a:ext cx="158750" cy="278976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9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el 51">
            <a:extLst>
              <a:ext uri="{FF2B5EF4-FFF2-40B4-BE49-F238E27FC236}">
                <a16:creationId xmlns:a16="http://schemas.microsoft.com/office/drawing/2014/main" id="{E7CBF870-1708-4675-8D9A-F6C1EB77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Biomass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4" name="Fußzeilenplatzhalter 43">
            <a:extLst>
              <a:ext uri="{FF2B5EF4-FFF2-40B4-BE49-F238E27FC236}">
                <a16:creationId xmlns:a16="http://schemas.microsoft.com/office/drawing/2014/main" id="{1BBBBF21-9EDA-4DF3-B03E-BA77AE4C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337F5DD5-434F-4DCB-97E2-7A0FB0E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0B8DCB-FF08-44D2-9287-D4D74D5C78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660139" y="1422400"/>
            <a:ext cx="5823722" cy="349250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72A074-795E-4799-90D4-D9239B58C3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Concatenated Model</a:t>
            </a:r>
          </a:p>
        </p:txBody>
      </p:sp>
    </p:spTree>
    <p:extLst>
      <p:ext uri="{BB962C8B-B14F-4D97-AF65-F5344CB8AC3E}">
        <p14:creationId xmlns:p14="http://schemas.microsoft.com/office/powerpoint/2010/main" val="206006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8F60DD-F6DA-493E-8F30-894D27C7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Online </a:t>
            </a:r>
            <a:r>
              <a:rPr lang="de-DE" dirty="0" err="1"/>
              <a:t>Measurements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1F426-96CE-42A9-8AEC-A883C21C3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2A66B-EC00-4D76-AA33-501CCEB3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9</a:t>
            </a:fld>
            <a:endParaRPr lang="de-DE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273CCE-8199-4AEC-A53F-46D82A69648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805822"/>
            <a:ext cx="4545013" cy="2725655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BE861EC-53A8-4B7C-8D8A-0BFCC0591E4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5244" y="1127125"/>
            <a:ext cx="3492500" cy="34925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6C052CE-C675-4C5C-8580-6CB91FD810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Gradients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7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Custom</PresentationFormat>
  <Paragraphs>166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Yu Mincho</vt:lpstr>
      <vt:lpstr>Arial</vt:lpstr>
      <vt:lpstr>Cambria Math</vt:lpstr>
      <vt:lpstr>Courier New</vt:lpstr>
      <vt:lpstr>Wingdings 2</vt:lpstr>
      <vt:lpstr>HHU_PPT_Vorlage</vt:lpstr>
      <vt:lpstr>Studying Multiple Growth Phases of E. coli on Minimal Medium with Experiment and Theory</vt:lpstr>
      <vt:lpstr>Index</vt:lpstr>
      <vt:lpstr>E. Coli Strain</vt:lpstr>
      <vt:lpstr>Background</vt:lpstr>
      <vt:lpstr>Experiments</vt:lpstr>
      <vt:lpstr>Online Optical Measurements</vt:lpstr>
      <vt:lpstr>Biomass Measurement</vt:lpstr>
      <vt:lpstr>Biomass Estimation</vt:lpstr>
      <vt:lpstr>Online Measurements</vt:lpstr>
      <vt:lpstr>Points &amp; Phases Glucose</vt:lpstr>
      <vt:lpstr>Summary Glucose</vt:lpstr>
      <vt:lpstr>Acetate</vt:lpstr>
      <vt:lpstr>Acetate</vt:lpstr>
      <vt:lpstr>Monod Growth constants</vt:lpstr>
      <vt:lpstr>Monod Fit</vt:lpstr>
      <vt:lpstr>Monod Fit</vt:lpstr>
      <vt:lpstr>Outlook</vt:lpstr>
      <vt:lpstr>Thanks for listening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Studying Multiple Growth Phases of E. coli on Minimal Medium with Experiment and Theory</dc:title>
  <dc:creator>Tobias</dc:creator>
  <cp:lastModifiedBy>Tobias</cp:lastModifiedBy>
  <cp:revision>2</cp:revision>
  <dcterms:created xsi:type="dcterms:W3CDTF">2020-08-29T08:10:35Z</dcterms:created>
  <dcterms:modified xsi:type="dcterms:W3CDTF">2020-09-01T17:52:08Z</dcterms:modified>
</cp:coreProperties>
</file>